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16EBE0-44CE-49BF-B552-954B3FF898D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7086CE-CB70-47AE-A910-A811F85DDAF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AF466C-D87E-4AF9-8CB3-68A1934F5EB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3945F8-28A7-475A-9006-D0A11BCF905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F445C8F-361F-4239-BE0B-C9B4A74A87F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123DCDB-7215-41D4-B370-ADEF5ABB801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5607793-596B-42F0-ABBF-E26CA4C3EF6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5DA5645-1793-401E-A285-CC599AE3C05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C8CB428-4B63-4975-98AE-26309A0C009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880" cy="61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EF58B1E-6801-484B-848B-81A5913A95B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27F2246-7F0A-4170-A109-29226F9866C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BAEC22-67D9-47C1-84C8-2149E972100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0B08066-6D80-4BAD-B9A9-6BE72D1BC02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2EFFB92-6E31-4AEA-A0F5-FA8A6C8E2D2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1FFB517-1429-47D0-80AB-3024FE107DB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D5EBCC3-AAE3-4774-B7AD-03868E93788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B493AF6-92FF-4903-90E4-BD272BE2948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0D142E0-D612-4C5C-8D90-613FBC77937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D1E6056-1BF2-436E-A950-ED693573E66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C34B786-E1BF-48B5-83FC-D38E285F4C5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8129735-6AE1-4975-9189-E87336196D9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C41C812-BE41-4F02-871E-40493C51472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76EB8BB-6795-4E6B-A68E-4FE854FF9A9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880" cy="61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5303EC7-159C-4B46-8719-2E03ED45C7B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961217A-CE20-44ED-8C6A-951D4BF3A3C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C3F07FB-C67E-47EB-8E3F-127F153309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BE51BA5-E4EA-48CD-932E-B82F6EDF675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B053EED-10DB-47A1-8956-2CC48AEB3A2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00139A9-A48D-4643-8F27-A8E7DF329BD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6E69CE4-9B93-4A06-ADB3-5C9E5C8B2B9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BE3F31-871E-452D-B3A4-3092ADD126D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1C56DE-09B0-468E-8F6B-9EEEDAFF8F0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880" cy="61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7C08CB-01FD-4C1C-88E7-6093E93B841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55A63F-9626-471B-B249-94689EBAE08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8C287B-858A-4C5A-AF64-5F16BA77769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D1BA2D-0A5D-489E-BB19-31F777D5E6F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ck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518DB91-78A3-4C89-9709-3C2CD22EFBE5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89B6F4D-0CEB-478D-A5AC-D4A736555413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CFA6774-1801-4F4C-A880-26A3C35D8D53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2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Box 3"/>
          <p:cNvSpPr/>
          <p:nvPr/>
        </p:nvSpPr>
        <p:spPr>
          <a:xfrm>
            <a:off x="1765080" y="-342000"/>
            <a:ext cx="523116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8dw9 BA286 (JN1 is after this)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24" name="Picture 22" descr="A close up of a purple and green structure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12219120" cy="6797520"/>
          </a:xfrm>
          <a:prstGeom prst="rect">
            <a:avLst/>
          </a:prstGeom>
          <a:ln w="0">
            <a:noFill/>
          </a:ln>
        </p:spPr>
      </p:pic>
      <p:sp>
        <p:nvSpPr>
          <p:cNvPr id="125" name="Terminator 5"/>
          <p:cNvSpPr/>
          <p:nvPr/>
        </p:nvSpPr>
        <p:spPr>
          <a:xfrm>
            <a:off x="3408480" y="225288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A372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6" name="Terminator 6"/>
          <p:cNvSpPr/>
          <p:nvPr/>
        </p:nvSpPr>
        <p:spPr>
          <a:xfrm>
            <a:off x="5609520" y="291672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7" name="Terminator 8"/>
          <p:cNvSpPr/>
          <p:nvPr/>
        </p:nvSpPr>
        <p:spPr>
          <a:xfrm>
            <a:off x="5623560" y="372924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8" name="Terminator 7"/>
          <p:cNvSpPr/>
          <p:nvPr/>
        </p:nvSpPr>
        <p:spPr>
          <a:xfrm>
            <a:off x="4493520" y="407196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R508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9" name="Terminator 11"/>
          <p:cNvSpPr/>
          <p:nvPr/>
        </p:nvSpPr>
        <p:spPr>
          <a:xfrm>
            <a:off x="6239520" y="433008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Terminator 9"/>
          <p:cNvSpPr/>
          <p:nvPr/>
        </p:nvSpPr>
        <p:spPr>
          <a:xfrm>
            <a:off x="4890240" y="475164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1" name="Terminator 9"/>
          <p:cNvSpPr/>
          <p:nvPr/>
        </p:nvSpPr>
        <p:spPr>
          <a:xfrm>
            <a:off x="3009600" y="6194520"/>
            <a:ext cx="972000" cy="21132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L455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7" name="Table 3"/>
          <p:cNvGraphicFramePr/>
          <p:nvPr/>
        </p:nvGraphicFramePr>
        <p:xfrm>
          <a:off x="0" y="0"/>
          <a:ext cx="12191760" cy="6857640"/>
        </p:xfrm>
        <a:graphic>
          <a:graphicData uri="http://schemas.openxmlformats.org/drawingml/2006/table">
            <a:tbl>
              <a:tblPr/>
              <a:tblGrid>
                <a:gridCol w="6095880"/>
                <a:gridCol w="6096240"/>
              </a:tblGrid>
              <a:tr h="3429000">
                <a:tc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  <a:tc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f81bd"/>
                    </a:solidFill>
                  </a:tcPr>
                </a:tc>
              </a:tr>
              <a:tr h="3428640">
                <a:tc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  <a:tc>
                  <a:tcPr anchor="t"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e7"/>
                    </a:solidFill>
                  </a:tcPr>
                </a:tc>
              </a:tr>
            </a:tbl>
          </a:graphicData>
        </a:graphic>
      </p:graphicFrame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6112800" y="3438360"/>
            <a:ext cx="6079320" cy="3419640"/>
          </a:xfrm>
          <a:prstGeom prst="rect">
            <a:avLst/>
          </a:prstGeom>
          <a:ln w="0">
            <a:noFill/>
          </a:ln>
        </p:spPr>
      </p:pic>
      <p:sp>
        <p:nvSpPr>
          <p:cNvPr id="229" name=""/>
          <p:cNvSpPr/>
          <p:nvPr/>
        </p:nvSpPr>
        <p:spPr>
          <a:xfrm>
            <a:off x="6095880" y="0"/>
            <a:ext cx="16920" cy="686736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"/>
          <p:cNvSpPr/>
          <p:nvPr/>
        </p:nvSpPr>
        <p:spPr>
          <a:xfrm>
            <a:off x="0" y="3429000"/>
            <a:ext cx="12344400" cy="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231" name="" descr=""/>
          <p:cNvPicPr/>
          <p:nvPr/>
        </p:nvPicPr>
        <p:blipFill>
          <a:blip r:embed="rId2"/>
          <a:stretch/>
        </p:blipFill>
        <p:spPr>
          <a:xfrm>
            <a:off x="0" y="3438360"/>
            <a:ext cx="6095880" cy="3418920"/>
          </a:xfrm>
          <a:prstGeom prst="rect">
            <a:avLst/>
          </a:prstGeom>
          <a:ln w="0">
            <a:noFill/>
          </a:ln>
        </p:spPr>
      </p:pic>
      <p:pic>
        <p:nvPicPr>
          <p:cNvPr id="232" name="" descr=""/>
          <p:cNvPicPr/>
          <p:nvPr/>
        </p:nvPicPr>
        <p:blipFill>
          <a:blip r:embed="rId3"/>
          <a:stretch/>
        </p:blipFill>
        <p:spPr>
          <a:xfrm>
            <a:off x="0" y="0"/>
            <a:ext cx="6095880" cy="3429000"/>
          </a:xfrm>
          <a:prstGeom prst="rect">
            <a:avLst/>
          </a:prstGeom>
          <a:ln w="0">
            <a:noFill/>
          </a:ln>
        </p:spPr>
      </p:pic>
      <p:pic>
        <p:nvPicPr>
          <p:cNvPr id="233" name="" descr=""/>
          <p:cNvPicPr/>
          <p:nvPr/>
        </p:nvPicPr>
        <p:blipFill>
          <a:blip r:embed="rId4"/>
          <a:stretch/>
        </p:blipFill>
        <p:spPr>
          <a:xfrm>
            <a:off x="6112800" y="0"/>
            <a:ext cx="6078960" cy="3429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" descr="A green arrows pointing to a black background&#10;&#10;Description automatically generated"/>
          <p:cNvPicPr/>
          <p:nvPr/>
        </p:nvPicPr>
        <p:blipFill>
          <a:blip r:embed="rId1"/>
          <a:stretch/>
        </p:blipFill>
        <p:spPr>
          <a:xfrm>
            <a:off x="1440" y="0"/>
            <a:ext cx="12571560" cy="6857280"/>
          </a:xfrm>
          <a:prstGeom prst="rect">
            <a:avLst/>
          </a:prstGeom>
          <a:ln w="0">
            <a:noFill/>
          </a:ln>
        </p:spPr>
      </p:pic>
      <p:sp>
        <p:nvSpPr>
          <p:cNvPr id="133" name="Terminator 33"/>
          <p:cNvSpPr/>
          <p:nvPr/>
        </p:nvSpPr>
        <p:spPr>
          <a:xfrm>
            <a:off x="1638000" y="5906520"/>
            <a:ext cx="972000" cy="21132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S455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4" name="Terminator 37"/>
          <p:cNvSpPr/>
          <p:nvPr/>
        </p:nvSpPr>
        <p:spPr>
          <a:xfrm>
            <a:off x="4231440" y="82548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H339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5" name="Terminator 39"/>
          <p:cNvSpPr/>
          <p:nvPr/>
        </p:nvSpPr>
        <p:spPr>
          <a:xfrm>
            <a:off x="3952440" y="18180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N343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6" name="Terminator 40"/>
          <p:cNvSpPr/>
          <p:nvPr/>
        </p:nvSpPr>
        <p:spPr>
          <a:xfrm>
            <a:off x="5442120" y="25398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7" name="Terminator 43"/>
          <p:cNvSpPr/>
          <p:nvPr/>
        </p:nvSpPr>
        <p:spPr>
          <a:xfrm>
            <a:off x="3952440" y="34290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8" name="Terminator 44"/>
          <p:cNvSpPr/>
          <p:nvPr/>
        </p:nvSpPr>
        <p:spPr>
          <a:xfrm>
            <a:off x="5204160" y="37908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L441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9" name="Terminator 53"/>
          <p:cNvSpPr/>
          <p:nvPr/>
        </p:nvSpPr>
        <p:spPr>
          <a:xfrm>
            <a:off x="4401360" y="504396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H445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2445120" y="-467280"/>
            <a:ext cx="9017280" cy="237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 fontScale="24000"/>
          </a:bodyPr>
          <a:p>
            <a:pPr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  <a:ea typeface="DejaVu Sans"/>
              </a:rPr>
              <a:t>7xd2 BA.2.86 (jn.1 is after this)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1" name="Picture 5" descr="A green and purple lines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sp>
        <p:nvSpPr>
          <p:cNvPr id="142" name="Terminator 5"/>
          <p:cNvSpPr/>
          <p:nvPr/>
        </p:nvSpPr>
        <p:spPr>
          <a:xfrm>
            <a:off x="5056200" y="147276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3" name="Terminator 6"/>
          <p:cNvSpPr/>
          <p:nvPr/>
        </p:nvSpPr>
        <p:spPr>
          <a:xfrm>
            <a:off x="6827760" y="16848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4" name="Terminator 7"/>
          <p:cNvSpPr/>
          <p:nvPr/>
        </p:nvSpPr>
        <p:spPr>
          <a:xfrm>
            <a:off x="6341400" y="237132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5" name="Terminator 8"/>
          <p:cNvSpPr/>
          <p:nvPr/>
        </p:nvSpPr>
        <p:spPr>
          <a:xfrm>
            <a:off x="5211360" y="294552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Terminator 1"/>
          <p:cNvSpPr/>
          <p:nvPr/>
        </p:nvSpPr>
        <p:spPr>
          <a:xfrm>
            <a:off x="6665400" y="34758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7" name="Terminator 2"/>
          <p:cNvSpPr/>
          <p:nvPr/>
        </p:nvSpPr>
        <p:spPr>
          <a:xfrm>
            <a:off x="6095880" y="45306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8" name="Terminator 3"/>
          <p:cNvSpPr/>
          <p:nvPr/>
        </p:nvSpPr>
        <p:spPr>
          <a:xfrm>
            <a:off x="7638120" y="496116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9" name="Terminator 4"/>
          <p:cNvSpPr/>
          <p:nvPr/>
        </p:nvSpPr>
        <p:spPr>
          <a:xfrm>
            <a:off x="6112800" y="618768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0" name="Terminator 4"/>
          <p:cNvSpPr/>
          <p:nvPr/>
        </p:nvSpPr>
        <p:spPr>
          <a:xfrm>
            <a:off x="4165920" y="5279040"/>
            <a:ext cx="972000" cy="21132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L455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1" name="Terminator 4"/>
          <p:cNvSpPr/>
          <p:nvPr/>
        </p:nvSpPr>
        <p:spPr>
          <a:xfrm>
            <a:off x="4420440" y="4165560"/>
            <a:ext cx="972000" cy="21132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I100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4" descr="A green and yellow lines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-11880" y="-14040"/>
            <a:ext cx="12203280" cy="6857280"/>
          </a:xfrm>
          <a:prstGeom prst="rect">
            <a:avLst/>
          </a:prstGeom>
          <a:ln w="0">
            <a:noFill/>
          </a:ln>
        </p:spPr>
      </p:pic>
      <p:sp>
        <p:nvSpPr>
          <p:cNvPr id="153" name="Terminator 4"/>
          <p:cNvSpPr/>
          <p:nvPr/>
        </p:nvSpPr>
        <p:spPr>
          <a:xfrm>
            <a:off x="3959280" y="4627080"/>
            <a:ext cx="972000" cy="21132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S455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4" name="Terminator 6"/>
          <p:cNvSpPr/>
          <p:nvPr/>
        </p:nvSpPr>
        <p:spPr>
          <a:xfrm>
            <a:off x="5863320" y="107388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5" name="Terminator 7"/>
          <p:cNvSpPr/>
          <p:nvPr/>
        </p:nvSpPr>
        <p:spPr>
          <a:xfrm>
            <a:off x="4665600" y="16092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6" name="Terminator 10"/>
          <p:cNvSpPr/>
          <p:nvPr/>
        </p:nvSpPr>
        <p:spPr>
          <a:xfrm>
            <a:off x="6553440" y="17154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7" name="Terminator 8"/>
          <p:cNvSpPr/>
          <p:nvPr/>
        </p:nvSpPr>
        <p:spPr>
          <a:xfrm>
            <a:off x="6349680" y="26280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8" name="Terminator 11"/>
          <p:cNvSpPr/>
          <p:nvPr/>
        </p:nvSpPr>
        <p:spPr>
          <a:xfrm>
            <a:off x="5433840" y="341496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9" name="Terminator 15"/>
          <p:cNvSpPr/>
          <p:nvPr/>
        </p:nvSpPr>
        <p:spPr>
          <a:xfrm>
            <a:off x="7824240" y="483912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0" name="Terminator 13"/>
          <p:cNvSpPr/>
          <p:nvPr/>
        </p:nvSpPr>
        <p:spPr>
          <a:xfrm>
            <a:off x="5501880" y="52218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1" name="Terminator 14"/>
          <p:cNvSpPr/>
          <p:nvPr/>
        </p:nvSpPr>
        <p:spPr>
          <a:xfrm>
            <a:off x="5914080" y="645192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Y488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2" name="Terminator 12"/>
          <p:cNvSpPr/>
          <p:nvPr/>
        </p:nvSpPr>
        <p:spPr>
          <a:xfrm>
            <a:off x="4831200" y="4120200"/>
            <a:ext cx="972000" cy="21132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Q492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" name="Table 121"/>
          <p:cNvGraphicFramePr/>
          <p:nvPr/>
        </p:nvGraphicFramePr>
        <p:xfrm>
          <a:off x="0" y="0"/>
          <a:ext cx="12191760" cy="6857640"/>
        </p:xfrm>
        <a:graphic>
          <a:graphicData uri="http://schemas.openxmlformats.org/drawingml/2006/table">
            <a:tbl>
              <a:tblPr/>
              <a:tblGrid>
                <a:gridCol w="6095160"/>
                <a:gridCol w="6096960"/>
              </a:tblGrid>
              <a:tr h="342792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3008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pic>
        <p:nvPicPr>
          <p:cNvPr id="164" name="Picture 122" descr=""/>
          <p:cNvPicPr/>
          <p:nvPr/>
        </p:nvPicPr>
        <p:blipFill>
          <a:blip r:embed="rId1"/>
          <a:stretch/>
        </p:blipFill>
        <p:spPr>
          <a:xfrm>
            <a:off x="0" y="0"/>
            <a:ext cx="6095520" cy="3429000"/>
          </a:xfrm>
          <a:prstGeom prst="rect">
            <a:avLst/>
          </a:prstGeom>
          <a:ln w="0">
            <a:noFill/>
          </a:ln>
        </p:spPr>
      </p:pic>
      <p:pic>
        <p:nvPicPr>
          <p:cNvPr id="165" name="Picture 123" descr=""/>
          <p:cNvPicPr/>
          <p:nvPr/>
        </p:nvPicPr>
        <p:blipFill>
          <a:blip r:embed="rId2"/>
          <a:stretch/>
        </p:blipFill>
        <p:spPr>
          <a:xfrm>
            <a:off x="6099840" y="0"/>
            <a:ext cx="6091920" cy="3433320"/>
          </a:xfrm>
          <a:prstGeom prst="rect">
            <a:avLst/>
          </a:prstGeom>
          <a:ln w="0">
            <a:noFill/>
          </a:ln>
        </p:spPr>
      </p:pic>
      <p:pic>
        <p:nvPicPr>
          <p:cNvPr id="166" name="Picture 124" descr=""/>
          <p:cNvPicPr/>
          <p:nvPr/>
        </p:nvPicPr>
        <p:blipFill>
          <a:blip r:embed="rId3"/>
          <a:stretch/>
        </p:blipFill>
        <p:spPr>
          <a:xfrm>
            <a:off x="6095520" y="3429000"/>
            <a:ext cx="6096240" cy="3429000"/>
          </a:xfrm>
          <a:prstGeom prst="rect">
            <a:avLst/>
          </a:prstGeom>
          <a:ln w="0">
            <a:noFill/>
          </a:ln>
        </p:spPr>
      </p:pic>
      <p:pic>
        <p:nvPicPr>
          <p:cNvPr id="167" name="Picture 125" descr=""/>
          <p:cNvPicPr/>
          <p:nvPr/>
        </p:nvPicPr>
        <p:blipFill>
          <a:blip r:embed="rId4"/>
          <a:stretch/>
        </p:blipFill>
        <p:spPr>
          <a:xfrm>
            <a:off x="0" y="3418560"/>
            <a:ext cx="6095520" cy="3439080"/>
          </a:xfrm>
          <a:prstGeom prst="rect">
            <a:avLst/>
          </a:prstGeom>
          <a:ln w="0">
            <a:noFill/>
          </a:ln>
        </p:spPr>
      </p:pic>
      <p:sp>
        <p:nvSpPr>
          <p:cNvPr id="168" name="Straight Connector 127"/>
          <p:cNvSpPr/>
          <p:nvPr/>
        </p:nvSpPr>
        <p:spPr>
          <a:xfrm>
            <a:off x="0" y="3418920"/>
            <a:ext cx="12191760" cy="1008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"/>
          <p:cNvSpPr/>
          <p:nvPr/>
        </p:nvSpPr>
        <p:spPr>
          <a:xfrm flipH="1" flipV="1">
            <a:off x="6095520" y="0"/>
            <a:ext cx="4320" cy="6856200"/>
          </a:xfrm>
          <a:prstGeom prst="line">
            <a:avLst/>
          </a:prstGeom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2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71" name="Terminator 24"/>
          <p:cNvSpPr/>
          <p:nvPr/>
        </p:nvSpPr>
        <p:spPr>
          <a:xfrm>
            <a:off x="4734000" y="13582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T500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2" name="Terminator 22"/>
          <p:cNvSpPr/>
          <p:nvPr/>
        </p:nvSpPr>
        <p:spPr>
          <a:xfrm>
            <a:off x="2819160" y="16452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G502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3" name="Terminator 23"/>
          <p:cNvSpPr/>
          <p:nvPr/>
        </p:nvSpPr>
        <p:spPr>
          <a:xfrm>
            <a:off x="4486320" y="20635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4" name="Terminator 21"/>
          <p:cNvSpPr/>
          <p:nvPr/>
        </p:nvSpPr>
        <p:spPr>
          <a:xfrm>
            <a:off x="2819160" y="22147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G496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5" name="Terminator 19"/>
          <p:cNvSpPr/>
          <p:nvPr/>
        </p:nvSpPr>
        <p:spPr>
          <a:xfrm>
            <a:off x="2500200" y="25840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Y495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6" name="Terminator 18"/>
          <p:cNvSpPr/>
          <p:nvPr/>
        </p:nvSpPr>
        <p:spPr>
          <a:xfrm>
            <a:off x="2092680" y="33228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7" name="Terminator 20"/>
          <p:cNvSpPr/>
          <p:nvPr/>
        </p:nvSpPr>
        <p:spPr>
          <a:xfrm>
            <a:off x="4665600" y="287424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Y501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8" name="Terminator 16"/>
          <p:cNvSpPr/>
          <p:nvPr/>
        </p:nvSpPr>
        <p:spPr>
          <a:xfrm>
            <a:off x="1273680" y="64465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Y473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9" name="Terminator 17"/>
          <p:cNvSpPr/>
          <p:nvPr/>
        </p:nvSpPr>
        <p:spPr>
          <a:xfrm>
            <a:off x="3807720" y="58176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N487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0" name="Terminator 22"/>
          <p:cNvSpPr/>
          <p:nvPr/>
        </p:nvSpPr>
        <p:spPr>
          <a:xfrm>
            <a:off x="2092680" y="409248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1" name="Terminator 23"/>
          <p:cNvSpPr/>
          <p:nvPr/>
        </p:nvSpPr>
        <p:spPr>
          <a:xfrm>
            <a:off x="3914280" y="539352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T27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2" name="Terminator 24"/>
          <p:cNvSpPr/>
          <p:nvPr/>
        </p:nvSpPr>
        <p:spPr>
          <a:xfrm>
            <a:off x="4486320" y="456336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K31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3" name="Terminator 25"/>
          <p:cNvSpPr/>
          <p:nvPr/>
        </p:nvSpPr>
        <p:spPr>
          <a:xfrm>
            <a:off x="4665600" y="389628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E35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4" name=""/>
          <p:cNvSpPr txBox="1"/>
          <p:nvPr/>
        </p:nvSpPr>
        <p:spPr>
          <a:xfrm>
            <a:off x="11430000" y="6484680"/>
            <a:ext cx="9144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     </a:t>
            </a:r>
            <a:r>
              <a:rPr b="0" lang="en-US" sz="1800" spc="-1" strike="noStrike">
                <a:latin typeface="Arial"/>
              </a:rPr>
              <a:t>(A)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5" name="Terminator 54"/>
          <p:cNvSpPr/>
          <p:nvPr/>
        </p:nvSpPr>
        <p:spPr>
          <a:xfrm>
            <a:off x="3657600" y="344592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H34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" descr=""/>
          <p:cNvPicPr/>
          <p:nvPr/>
        </p:nvPicPr>
        <p:blipFill>
          <a:blip r:embed="rId1"/>
          <a:stretch/>
        </p:blipFill>
        <p:spPr>
          <a:xfrm>
            <a:off x="360" y="314280"/>
            <a:ext cx="12191760" cy="6543720"/>
          </a:xfrm>
          <a:prstGeom prst="rect">
            <a:avLst/>
          </a:prstGeom>
          <a:ln w="0">
            <a:noFill/>
          </a:ln>
        </p:spPr>
      </p:pic>
      <p:sp>
        <p:nvSpPr>
          <p:cNvPr id="187" name="Terminator 55"/>
          <p:cNvSpPr/>
          <p:nvPr/>
        </p:nvSpPr>
        <p:spPr>
          <a:xfrm>
            <a:off x="3429000" y="13885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K478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Terminator 57"/>
          <p:cNvSpPr/>
          <p:nvPr/>
        </p:nvSpPr>
        <p:spPr>
          <a:xfrm>
            <a:off x="2743200" y="27432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C487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9" name="Terminator 58"/>
          <p:cNvSpPr/>
          <p:nvPr/>
        </p:nvSpPr>
        <p:spPr>
          <a:xfrm>
            <a:off x="4572000" y="3217320"/>
            <a:ext cx="91440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H504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0" name="Terminator 59"/>
          <p:cNvSpPr/>
          <p:nvPr/>
        </p:nvSpPr>
        <p:spPr>
          <a:xfrm>
            <a:off x="2456640" y="41148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1" name="Terminator 60"/>
          <p:cNvSpPr/>
          <p:nvPr/>
        </p:nvSpPr>
        <p:spPr>
          <a:xfrm>
            <a:off x="2514600" y="45720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Y494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2" name="Terminator 61"/>
          <p:cNvSpPr/>
          <p:nvPr/>
        </p:nvSpPr>
        <p:spPr>
          <a:xfrm>
            <a:off x="3657600" y="50461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3" name="Terminator 62"/>
          <p:cNvSpPr/>
          <p:nvPr/>
        </p:nvSpPr>
        <p:spPr>
          <a:xfrm>
            <a:off x="2685240" y="57319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T499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Terminator 63"/>
          <p:cNvSpPr/>
          <p:nvPr/>
        </p:nvSpPr>
        <p:spPr>
          <a:xfrm>
            <a:off x="2456640" y="6420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H445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5" name="Terminator 64"/>
          <p:cNvSpPr/>
          <p:nvPr/>
        </p:nvSpPr>
        <p:spPr>
          <a:xfrm>
            <a:off x="2286000" y="344592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6" name="Terminator 65"/>
          <p:cNvSpPr/>
          <p:nvPr/>
        </p:nvSpPr>
        <p:spPr>
          <a:xfrm>
            <a:off x="3873960" y="395856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H34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7" name=""/>
          <p:cNvSpPr txBox="1"/>
          <p:nvPr/>
        </p:nvSpPr>
        <p:spPr>
          <a:xfrm>
            <a:off x="11658960" y="6484680"/>
            <a:ext cx="6858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(B)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Terminator 56"/>
          <p:cNvSpPr/>
          <p:nvPr/>
        </p:nvSpPr>
        <p:spPr>
          <a:xfrm>
            <a:off x="4800600" y="23029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N486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9" name="Terminator 26"/>
          <p:cNvSpPr/>
          <p:nvPr/>
        </p:nvSpPr>
        <p:spPr>
          <a:xfrm>
            <a:off x="4114800" y="45889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H504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Picture 4" descr="A close-up of a blue and purple object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11726640" cy="6857640"/>
          </a:xfrm>
          <a:prstGeom prst="rect">
            <a:avLst/>
          </a:prstGeom>
          <a:ln w="0">
            <a:noFill/>
          </a:ln>
        </p:spPr>
      </p:pic>
      <p:sp>
        <p:nvSpPr>
          <p:cNvPr id="201" name="Terminator 38"/>
          <p:cNvSpPr/>
          <p:nvPr/>
        </p:nvSpPr>
        <p:spPr>
          <a:xfrm>
            <a:off x="2206080" y="13860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2" name="Terminator 35"/>
          <p:cNvSpPr/>
          <p:nvPr/>
        </p:nvSpPr>
        <p:spPr>
          <a:xfrm>
            <a:off x="3713760" y="18453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Terminator 36"/>
          <p:cNvSpPr/>
          <p:nvPr/>
        </p:nvSpPr>
        <p:spPr>
          <a:xfrm>
            <a:off x="1719720" y="277164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H504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Terminator 36"/>
          <p:cNvSpPr/>
          <p:nvPr/>
        </p:nvSpPr>
        <p:spPr>
          <a:xfrm>
            <a:off x="1800360" y="3216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Y494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5" name="Terminator 41"/>
          <p:cNvSpPr/>
          <p:nvPr/>
        </p:nvSpPr>
        <p:spPr>
          <a:xfrm>
            <a:off x="3485520" y="29836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6" name="Terminator 42"/>
          <p:cNvSpPr/>
          <p:nvPr/>
        </p:nvSpPr>
        <p:spPr>
          <a:xfrm>
            <a:off x="2206080" y="38952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Q492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7" name="Terminator 42"/>
          <p:cNvSpPr/>
          <p:nvPr/>
        </p:nvSpPr>
        <p:spPr>
          <a:xfrm>
            <a:off x="3914640" y="40582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L491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8" name="Terminator 42"/>
          <p:cNvSpPr/>
          <p:nvPr/>
        </p:nvSpPr>
        <p:spPr>
          <a:xfrm>
            <a:off x="6628680" y="594468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K478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9" name="Terminator 42"/>
          <p:cNvSpPr/>
          <p:nvPr/>
        </p:nvSpPr>
        <p:spPr>
          <a:xfrm>
            <a:off x="3971880" y="436788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L39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Terminator 42"/>
          <p:cNvSpPr/>
          <p:nvPr/>
        </p:nvSpPr>
        <p:spPr>
          <a:xfrm>
            <a:off x="4222440" y="331956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1" name="Terminator 42"/>
          <p:cNvSpPr/>
          <p:nvPr/>
        </p:nvSpPr>
        <p:spPr>
          <a:xfrm>
            <a:off x="2286720" y="486792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L455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2" name=""/>
          <p:cNvSpPr txBox="1"/>
          <p:nvPr/>
        </p:nvSpPr>
        <p:spPr>
          <a:xfrm>
            <a:off x="11726640" y="6484320"/>
            <a:ext cx="6858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(C)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7" descr="A close-up of a blue and green structure&#10;&#10;Description automatically generated"/>
          <p:cNvPicPr/>
          <p:nvPr/>
        </p:nvPicPr>
        <p:blipFill>
          <a:blip r:embed="rId1"/>
          <a:stretch/>
        </p:blipFill>
        <p:spPr>
          <a:xfrm>
            <a:off x="-54000" y="0"/>
            <a:ext cx="11982240" cy="6857640"/>
          </a:xfrm>
          <a:prstGeom prst="rect">
            <a:avLst/>
          </a:prstGeom>
          <a:ln w="0">
            <a:noFill/>
          </a:ln>
        </p:spPr>
      </p:pic>
      <p:sp>
        <p:nvSpPr>
          <p:cNvPr id="214" name="Terminator 51"/>
          <p:cNvSpPr/>
          <p:nvPr/>
        </p:nvSpPr>
        <p:spPr>
          <a:xfrm>
            <a:off x="4107600" y="25704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Terminator 50"/>
          <p:cNvSpPr/>
          <p:nvPr/>
        </p:nvSpPr>
        <p:spPr>
          <a:xfrm>
            <a:off x="3778920" y="10350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6" name="Terminator 52"/>
          <p:cNvSpPr/>
          <p:nvPr/>
        </p:nvSpPr>
        <p:spPr>
          <a:xfrm>
            <a:off x="2107440" y="8323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7" name="Terminator 49"/>
          <p:cNvSpPr/>
          <p:nvPr/>
        </p:nvSpPr>
        <p:spPr>
          <a:xfrm>
            <a:off x="3226680" y="1524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Y500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8" name="Terminator 48"/>
          <p:cNvSpPr/>
          <p:nvPr/>
        </p:nvSpPr>
        <p:spPr>
          <a:xfrm>
            <a:off x="1621080" y="216972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Y494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9" name="Terminator 47"/>
          <p:cNvSpPr/>
          <p:nvPr/>
        </p:nvSpPr>
        <p:spPr>
          <a:xfrm>
            <a:off x="1763280" y="30384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L491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Terminator 46"/>
          <p:cNvSpPr/>
          <p:nvPr/>
        </p:nvSpPr>
        <p:spPr>
          <a:xfrm>
            <a:off x="4012920" y="321696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1" name="Terminator 45"/>
          <p:cNvSpPr/>
          <p:nvPr/>
        </p:nvSpPr>
        <p:spPr>
          <a:xfrm>
            <a:off x="5445360" y="5700600"/>
            <a:ext cx="972360" cy="21168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K478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2" name="Terminator 45"/>
          <p:cNvSpPr/>
          <p:nvPr/>
        </p:nvSpPr>
        <p:spPr>
          <a:xfrm>
            <a:off x="1507320" y="3828240"/>
            <a:ext cx="972360" cy="211680"/>
          </a:xfrm>
          <a:prstGeom prst="flowChartTerminator">
            <a:avLst/>
          </a:prstGeom>
          <a:solidFill>
            <a:srgbClr val="ff00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S455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3" name="Terminator 45"/>
          <p:cNvSpPr/>
          <p:nvPr/>
        </p:nvSpPr>
        <p:spPr>
          <a:xfrm>
            <a:off x="3890520" y="399456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K68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4" name="Terminator 45"/>
          <p:cNvSpPr/>
          <p:nvPr/>
        </p:nvSpPr>
        <p:spPr>
          <a:xfrm>
            <a:off x="3890520" y="348948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5" name="Terminator 45"/>
          <p:cNvSpPr/>
          <p:nvPr/>
        </p:nvSpPr>
        <p:spPr>
          <a:xfrm>
            <a:off x="4012920" y="3722400"/>
            <a:ext cx="972360" cy="211680"/>
          </a:xfrm>
          <a:prstGeom prst="flowChartTerminator">
            <a:avLst/>
          </a:prstGeom>
          <a:solidFill>
            <a:srgbClr val="00b0f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49760" bIns="14976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L39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"/>
          <p:cNvSpPr txBox="1"/>
          <p:nvPr/>
        </p:nvSpPr>
        <p:spPr>
          <a:xfrm>
            <a:off x="11658600" y="6484320"/>
            <a:ext cx="6858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(D)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475</TotalTime>
  <Application>LibreOffice/7.3.7.2$Linux_X86_64 LibreOffice_project/30$Build-2</Application>
  <AppVersion>15.0000</AppVersion>
  <Words>101</Words>
  <Paragraphs>83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2024-01-28T19:19:56Z</dcterms:created>
  <dc:creator>Shirish Yasa</dc:creator>
  <dc:description/>
  <dc:language>en-US</dc:language>
  <cp:lastModifiedBy/>
  <dcterms:modified xsi:type="dcterms:W3CDTF">2024-01-29T12:49:36Z</dcterms:modified>
  <cp:revision>10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10</vt:i4>
  </property>
</Properties>
</file>